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57" r:id="rId4"/>
    <p:sldId id="259" r:id="rId5"/>
    <p:sldId id="262" r:id="rId6"/>
    <p:sldId id="258" r:id="rId7"/>
    <p:sldId id="266" r:id="rId8"/>
    <p:sldId id="260" r:id="rId9"/>
    <p:sldId id="264" r:id="rId10"/>
    <p:sldId id="263" r:id="rId11"/>
    <p:sldId id="261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89" r:id="rId22"/>
    <p:sldId id="274" r:id="rId23"/>
    <p:sldId id="288" r:id="rId24"/>
    <p:sldId id="277" r:id="rId25"/>
    <p:sldId id="278" r:id="rId26"/>
    <p:sldId id="279" r:id="rId27"/>
    <p:sldId id="280" r:id="rId28"/>
    <p:sldId id="276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9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3" autoAdjust="0"/>
    <p:restoredTop sz="94719"/>
  </p:normalViewPr>
  <p:slideViewPr>
    <p:cSldViewPr snapToGrid="0" showGuides="1">
      <p:cViewPr varScale="1">
        <p:scale>
          <a:sx n="62" d="100"/>
          <a:sy n="62" d="100"/>
        </p:scale>
        <p:origin x="67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7550E-E385-A600-F615-6E5B9DE5B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6C0FF4-80EC-C1A4-F82F-ABD1CA012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BEC25-D75B-D70B-CCFB-990F4F8C5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AA-EB92-4470-8865-E84F8914927F}" type="datetimeFigureOut">
              <a:rPr lang="en-IN" smtClean="0"/>
              <a:t>04-10-2024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F8781-8DE6-64F9-E4A5-D7BFBD066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FFFAE-D797-4F8F-981D-7FC742E14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5DE4-DEA2-44B4-9075-703D84E2D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8722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373D-198B-2B06-55CC-8EDF70816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5A49DF-C25B-57E8-9605-BC4EB3A5A4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EEC7D-AB6B-C226-B423-4DDE0C093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AA-EB92-4470-8865-E84F8914927F}" type="datetimeFigureOut">
              <a:rPr lang="en-IN" smtClean="0"/>
              <a:t>04-10-2024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81D6D-F780-83A3-602F-CD1C0CD87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B72DC-47D5-E492-EE03-2C7E28921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5DE4-DEA2-44B4-9075-703D84E2D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0868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D58E31-A141-76AE-2365-5A8B6F66A5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B07E7-ACD6-C160-B53A-9794FD9DF9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DD681-2497-F752-6D89-AE2951037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AA-EB92-4470-8865-E84F8914927F}" type="datetimeFigureOut">
              <a:rPr lang="en-IN" smtClean="0"/>
              <a:t>04-10-2024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001AA-2384-4BEE-1649-EA8284B7E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E92DC-D6ED-FBC9-E14B-E959D6182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5DE4-DEA2-44B4-9075-703D84E2D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1911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32B04-DB4C-3FC4-4B9B-A5AF5F62C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828F0-453C-D953-C2F8-570A4826F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FCAB2-A86B-7DFA-AAFB-B71E9410D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AA-EB92-4470-8865-E84F8914927F}" type="datetimeFigureOut">
              <a:rPr lang="en-IN" smtClean="0"/>
              <a:t>04-10-2024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6AC0E-BB98-963F-ADB7-3353DDA6E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D97B5-B62B-E5E8-5343-E10B3B73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5DE4-DEA2-44B4-9075-703D84E2D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0518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C9EC0-49B0-988B-DA73-468480034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A9977-539B-6B90-6B35-1946A4A5F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A3E5E-5ACC-73EE-7C0F-783C64E8D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AA-EB92-4470-8865-E84F8914927F}" type="datetimeFigureOut">
              <a:rPr lang="en-IN" smtClean="0"/>
              <a:t>04-10-2024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90BD7-4AD7-9652-CC64-855BC602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1C943-88D2-7C17-8CD7-7F6B445E7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5DE4-DEA2-44B4-9075-703D84E2D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6506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E4DF1-1305-4F5A-BF84-2EF02574E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F85FA-E926-D47B-39B5-BA79967694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400B45-A48D-A512-AD28-98B44F6EB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4A6214-BBA9-36C2-DCA3-CE74046B9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AA-EB92-4470-8865-E84F8914927F}" type="datetimeFigureOut">
              <a:rPr lang="en-IN" smtClean="0"/>
              <a:t>04-10-2024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29CC2-3847-622B-B0C3-6B3915B13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ACCFD-BE54-3F80-A178-5AB6A103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5DE4-DEA2-44B4-9075-703D84E2D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070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FD13E-1015-282C-6D36-7986C6043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52BC9-4518-B606-8262-6E6F05B09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7B39E9-C212-0C0A-30EC-98ED62D94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57C56E-5291-4FD5-875F-71A8DE6670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E1137E-2EA2-12E8-1E86-82175FE3D2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604F62-6691-3410-315B-AB50BE6DF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AA-EB92-4470-8865-E84F8914927F}" type="datetimeFigureOut">
              <a:rPr lang="en-IN" smtClean="0"/>
              <a:t>04-10-2024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8876AF-F9E9-01AB-317C-0C34811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DAD770-29B1-4157-7CA8-EC8F3C05F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5DE4-DEA2-44B4-9075-703D84E2D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9328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8A939-A679-1562-C20F-120292344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DFE3A2-BED1-66B4-C5B8-E5EF0505D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AA-EB92-4470-8865-E84F8914927F}" type="datetimeFigureOut">
              <a:rPr lang="en-IN" smtClean="0"/>
              <a:t>04-10-2024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D55739-0BFE-815E-1C5F-0116D12C0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54B6A7-BEA9-C83A-75B3-98D7C25BB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5DE4-DEA2-44B4-9075-703D84E2D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4434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973792-B84C-D057-4D46-202FF411B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AA-EB92-4470-8865-E84F8914927F}" type="datetimeFigureOut">
              <a:rPr lang="en-IN" smtClean="0"/>
              <a:t>04-10-2024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38ABC6-DAB9-5A7A-312E-EC79D6E3B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ADC9EC-2333-D4FC-7406-6A05DF814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5DE4-DEA2-44B4-9075-703D84E2D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4027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6EF66-AE5D-B42A-85CF-2C91DC350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60F86-EA53-6875-CEC8-C24EDBCC7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53CE3D-5918-C25C-759D-D007B67F8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EE84C-506D-28B3-DC1E-25D4C1EFC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AA-EB92-4470-8865-E84F8914927F}" type="datetimeFigureOut">
              <a:rPr lang="en-IN" smtClean="0"/>
              <a:t>04-10-2024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D39EB2-7C38-0DDD-545D-A1ED730C4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1E1EA-2427-968F-7705-5563D7EB8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5DE4-DEA2-44B4-9075-703D84E2D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4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59CAD-4E06-451B-CB7B-2318406FB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23ED3B-8B7E-2144-F05F-86E76F75BD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AD388-2D9E-66E6-FA04-C3C3F4647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F3C122-31D4-8626-66E5-841091E22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AA-EB92-4470-8865-E84F8914927F}" type="datetimeFigureOut">
              <a:rPr lang="en-IN" smtClean="0"/>
              <a:t>04-10-2024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DE0E33-AB72-5302-55BD-A62E86459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3013DD-B92D-F3C9-5711-67F643DB8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5DE4-DEA2-44B4-9075-703D84E2D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4750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F47D98-6B53-E84A-D084-D292E170B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C1010-44B1-3F02-E447-8C723D615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9225E-BC92-65A6-75A3-4EA51623AC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DE7AA-EB92-4470-8865-E84F8914927F}" type="datetimeFigureOut">
              <a:rPr lang="en-IN" smtClean="0"/>
              <a:t>04-10-2024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05BFE-D1E1-E547-1333-B786B7442E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B878B-936F-C6E4-2743-E598DD73B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55DE4-DEA2-44B4-9075-703D84E2D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963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87ACC-093B-D630-D3D5-0ABBCF271C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>
                <a:latin typeface="+mn-lt"/>
              </a:rPr>
              <a:t>UPSC CSE Mains 2024</a:t>
            </a:r>
            <a:br>
              <a:rPr lang="en-IN" b="1" dirty="0">
                <a:latin typeface="+mn-lt"/>
              </a:rPr>
            </a:br>
            <a:r>
              <a:rPr lang="en-IN" b="1" u="sng" dirty="0">
                <a:latin typeface="+mn-lt"/>
              </a:rPr>
              <a:t>Mathematics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E16012-905A-A6F0-5640-EDA299FB46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58892"/>
            <a:ext cx="9525918" cy="1655762"/>
          </a:xfrm>
        </p:spPr>
        <p:txBody>
          <a:bodyPr>
            <a:normAutofit/>
          </a:bodyPr>
          <a:lstStyle/>
          <a:p>
            <a:pPr algn="r"/>
            <a:r>
              <a:rPr lang="en-IN" sz="4400" b="1" i="1" dirty="0">
                <a:solidFill>
                  <a:srgbClr val="0070C0"/>
                </a:solidFill>
              </a:rPr>
              <a:t>- Bhavna Khurana</a:t>
            </a:r>
          </a:p>
        </p:txBody>
      </p:sp>
    </p:spTree>
    <p:extLst>
      <p:ext uri="{BB962C8B-B14F-4D97-AF65-F5344CB8AC3E}">
        <p14:creationId xmlns:p14="http://schemas.microsoft.com/office/powerpoint/2010/main" val="2296062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0310-9113-D8F8-8184-565769266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  <a:latin typeface="+mn-lt"/>
              </a:rPr>
              <a:t>Q3(c)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6C57826-82A9-7CD7-30A2-C2BED44201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5730" y="71553"/>
            <a:ext cx="7516274" cy="109552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1BC5EA-2287-12B8-CA4A-4FE6C27A7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332" y="1206994"/>
            <a:ext cx="5269336" cy="5285881"/>
          </a:xfrm>
          <a:prstGeom prst="rect">
            <a:avLst/>
          </a:prstGeom>
        </p:spPr>
      </p:pic>
      <p:sp>
        <p:nvSpPr>
          <p:cNvPr id="3" name="10-point Star 2">
            <a:extLst>
              <a:ext uri="{FF2B5EF4-FFF2-40B4-BE49-F238E27FC236}">
                <a16:creationId xmlns:a16="http://schemas.microsoft.com/office/drawing/2014/main" id="{3AE63BF3-998A-A564-2D0E-B8D534BCEEBA}"/>
              </a:ext>
            </a:extLst>
          </p:cNvPr>
          <p:cNvSpPr/>
          <p:nvPr/>
        </p:nvSpPr>
        <p:spPr>
          <a:xfrm>
            <a:off x="10201481" y="1909091"/>
            <a:ext cx="1505777" cy="1519909"/>
          </a:xfrm>
          <a:prstGeom prst="star10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39C27E-6B4E-49C6-DADA-3AC2C30BC12B}"/>
              </a:ext>
            </a:extLst>
          </p:cNvPr>
          <p:cNvSpPr txBox="1"/>
          <p:nvPr/>
        </p:nvSpPr>
        <p:spPr>
          <a:xfrm>
            <a:off x="10393895" y="2161213"/>
            <a:ext cx="11209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From 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1955015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69A94-D5AF-8C0B-0D60-CDDE3E520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  <a:latin typeface="+mn-lt"/>
              </a:rPr>
              <a:t>Q4(a)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B2F439-6C04-E48C-9392-17C0BEFF68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1915" y="180587"/>
            <a:ext cx="7089807" cy="253387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461386-4BCC-0A96-FABC-FF1BF5103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127" y="2898997"/>
            <a:ext cx="5877745" cy="19814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B6DBDB-0692-0F69-78D9-B1ADD7F24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7127" y="5065012"/>
            <a:ext cx="6554115" cy="1000265"/>
          </a:xfrm>
          <a:prstGeom prst="rect">
            <a:avLst/>
          </a:prstGeom>
        </p:spPr>
      </p:pic>
      <p:sp>
        <p:nvSpPr>
          <p:cNvPr id="3" name="10-point Star 2">
            <a:extLst>
              <a:ext uri="{FF2B5EF4-FFF2-40B4-BE49-F238E27FC236}">
                <a16:creationId xmlns:a16="http://schemas.microsoft.com/office/drawing/2014/main" id="{4A8E96DD-CD74-AF9F-1A91-CBD2A0F17DC1}"/>
              </a:ext>
            </a:extLst>
          </p:cNvPr>
          <p:cNvSpPr/>
          <p:nvPr/>
        </p:nvSpPr>
        <p:spPr>
          <a:xfrm>
            <a:off x="10201481" y="1909091"/>
            <a:ext cx="1505777" cy="1519909"/>
          </a:xfrm>
          <a:prstGeom prst="star10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7B7C74-8634-BEF9-79CB-49EB4C9697E6}"/>
              </a:ext>
            </a:extLst>
          </p:cNvPr>
          <p:cNvSpPr txBox="1"/>
          <p:nvPr/>
        </p:nvSpPr>
        <p:spPr>
          <a:xfrm>
            <a:off x="10393895" y="2161213"/>
            <a:ext cx="11209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From 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2283188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4F7A9-9CCA-9FA7-F825-BDAF84F2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  <a:latin typeface="+mn-lt"/>
              </a:rPr>
              <a:t>Q4(b)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CF2BEB-7918-54BB-6318-FA6F28165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4047" y="48155"/>
            <a:ext cx="7563906" cy="1438476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3A4435-B43E-4254-C473-CDDC0DF6F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442" y="1690688"/>
            <a:ext cx="7459116" cy="5039428"/>
          </a:xfrm>
          <a:prstGeom prst="rect">
            <a:avLst/>
          </a:prstGeom>
        </p:spPr>
      </p:pic>
      <p:sp>
        <p:nvSpPr>
          <p:cNvPr id="3" name="10-point Star 2">
            <a:extLst>
              <a:ext uri="{FF2B5EF4-FFF2-40B4-BE49-F238E27FC236}">
                <a16:creationId xmlns:a16="http://schemas.microsoft.com/office/drawing/2014/main" id="{C69DE406-24FA-4FEB-F07C-37F5D041F3E5}"/>
              </a:ext>
            </a:extLst>
          </p:cNvPr>
          <p:cNvSpPr/>
          <p:nvPr/>
        </p:nvSpPr>
        <p:spPr>
          <a:xfrm>
            <a:off x="10201481" y="1909091"/>
            <a:ext cx="1505777" cy="1519909"/>
          </a:xfrm>
          <a:prstGeom prst="star10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673688-E3FB-28E1-7793-DFC0538DB5AF}"/>
              </a:ext>
            </a:extLst>
          </p:cNvPr>
          <p:cNvSpPr txBox="1"/>
          <p:nvPr/>
        </p:nvSpPr>
        <p:spPr>
          <a:xfrm>
            <a:off x="10393895" y="2161213"/>
            <a:ext cx="11209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From 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1781546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0F149-EB32-2212-5FA3-DD574B6DA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  <a:latin typeface="+mn-lt"/>
              </a:rPr>
              <a:t>Q5(a)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9E21A3-A16A-DDC2-2C55-16823CF5B3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2411" y="1577571"/>
            <a:ext cx="6330245" cy="509416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63F262-2C97-1D77-75FF-295F6D644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423" y="672570"/>
            <a:ext cx="7954485" cy="905001"/>
          </a:xfrm>
          <a:prstGeom prst="rect">
            <a:avLst/>
          </a:prstGeom>
        </p:spPr>
      </p:pic>
      <p:sp>
        <p:nvSpPr>
          <p:cNvPr id="3" name="10-point Star 2">
            <a:extLst>
              <a:ext uri="{FF2B5EF4-FFF2-40B4-BE49-F238E27FC236}">
                <a16:creationId xmlns:a16="http://schemas.microsoft.com/office/drawing/2014/main" id="{CE1058FB-929B-59AB-2ECC-288016621385}"/>
              </a:ext>
            </a:extLst>
          </p:cNvPr>
          <p:cNvSpPr/>
          <p:nvPr/>
        </p:nvSpPr>
        <p:spPr>
          <a:xfrm>
            <a:off x="10201481" y="1909091"/>
            <a:ext cx="1505777" cy="1519909"/>
          </a:xfrm>
          <a:prstGeom prst="star10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40332-2AF1-7E28-BB4C-0A3C1DF7AF9F}"/>
              </a:ext>
            </a:extLst>
          </p:cNvPr>
          <p:cNvSpPr txBox="1"/>
          <p:nvPr/>
        </p:nvSpPr>
        <p:spPr>
          <a:xfrm>
            <a:off x="10393895" y="2161213"/>
            <a:ext cx="11209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From 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4038821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CC738-C757-4D24-43F3-951240262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  <a:latin typeface="+mn-lt"/>
              </a:rPr>
              <a:t>Q5(b)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4B556EC-3D19-28E4-D42F-CDBE8E1AA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6955" y="2141537"/>
            <a:ext cx="5127158" cy="435133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F4B763-5B8C-91D5-F2BA-D5BE081A3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343" y="681037"/>
            <a:ext cx="7554379" cy="1390844"/>
          </a:xfrm>
          <a:prstGeom prst="rect">
            <a:avLst/>
          </a:prstGeom>
        </p:spPr>
      </p:pic>
      <p:sp>
        <p:nvSpPr>
          <p:cNvPr id="3" name="10-point Star 2">
            <a:extLst>
              <a:ext uri="{FF2B5EF4-FFF2-40B4-BE49-F238E27FC236}">
                <a16:creationId xmlns:a16="http://schemas.microsoft.com/office/drawing/2014/main" id="{8C303AA2-78E1-27D5-0362-4938ADE29F9D}"/>
              </a:ext>
            </a:extLst>
          </p:cNvPr>
          <p:cNvSpPr/>
          <p:nvPr/>
        </p:nvSpPr>
        <p:spPr>
          <a:xfrm>
            <a:off x="10201481" y="1909091"/>
            <a:ext cx="1505777" cy="1519909"/>
          </a:xfrm>
          <a:prstGeom prst="star10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6D66F6-D036-8AC0-9EBE-883307FF9B57}"/>
              </a:ext>
            </a:extLst>
          </p:cNvPr>
          <p:cNvSpPr txBox="1"/>
          <p:nvPr/>
        </p:nvSpPr>
        <p:spPr>
          <a:xfrm>
            <a:off x="10393895" y="2161213"/>
            <a:ext cx="11209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From 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2556857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B1E94-05B6-75BC-4B40-A8577C5E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  <a:latin typeface="+mn-lt"/>
              </a:rPr>
              <a:t>Q5(c)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C5D794-FF28-68E5-6ABE-61847CB3B5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98" t="45198"/>
          <a:stretch/>
        </p:blipFill>
        <p:spPr>
          <a:xfrm>
            <a:off x="3529073" y="64166"/>
            <a:ext cx="5133853" cy="1425871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2C5287D9-E207-4B0F-A27F-A98A96D68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097" y="1790996"/>
            <a:ext cx="5128829" cy="4351338"/>
          </a:xfrm>
          <a:prstGeom prst="rect">
            <a:avLst/>
          </a:prstGeom>
        </p:spPr>
      </p:pic>
      <p:sp>
        <p:nvSpPr>
          <p:cNvPr id="5" name="10-point Star 2">
            <a:extLst>
              <a:ext uri="{FF2B5EF4-FFF2-40B4-BE49-F238E27FC236}">
                <a16:creationId xmlns:a16="http://schemas.microsoft.com/office/drawing/2014/main" id="{72064AC3-B80D-3A0B-515E-19B85F7F6031}"/>
              </a:ext>
            </a:extLst>
          </p:cNvPr>
          <p:cNvSpPr/>
          <p:nvPr/>
        </p:nvSpPr>
        <p:spPr>
          <a:xfrm>
            <a:off x="10201481" y="1909091"/>
            <a:ext cx="1505777" cy="1519909"/>
          </a:xfrm>
          <a:prstGeom prst="star10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7308FB-D3F1-21E4-47B6-6D40FAC6158C}"/>
              </a:ext>
            </a:extLst>
          </p:cNvPr>
          <p:cNvSpPr txBox="1"/>
          <p:nvPr/>
        </p:nvSpPr>
        <p:spPr>
          <a:xfrm>
            <a:off x="10393895" y="2161213"/>
            <a:ext cx="11209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From 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3056618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63817-F3E7-0474-E9B0-3ABE6D655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  <a:latin typeface="+mn-lt"/>
              </a:rPr>
              <a:t>Q6(c)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0172E2F-D4B4-7E1E-F61F-F00EC3090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4968" y="1462739"/>
            <a:ext cx="5682243" cy="109695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01D792-B862-1BF3-ECB1-54C13CEE1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968" y="97997"/>
            <a:ext cx="6982899" cy="12618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415F80-0757-A1CB-FA84-014C056A0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967" y="2629181"/>
            <a:ext cx="6982899" cy="12136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7F1854-97E6-F71B-6045-492AB94A3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2893" y="3842811"/>
            <a:ext cx="5174200" cy="3000273"/>
          </a:xfrm>
          <a:prstGeom prst="rect">
            <a:avLst/>
          </a:prstGeom>
        </p:spPr>
      </p:pic>
      <p:sp>
        <p:nvSpPr>
          <p:cNvPr id="3" name="10-point Star 2">
            <a:extLst>
              <a:ext uri="{FF2B5EF4-FFF2-40B4-BE49-F238E27FC236}">
                <a16:creationId xmlns:a16="http://schemas.microsoft.com/office/drawing/2014/main" id="{99A290EB-08C6-CF3B-0D44-21FA5D9B285E}"/>
              </a:ext>
            </a:extLst>
          </p:cNvPr>
          <p:cNvSpPr/>
          <p:nvPr/>
        </p:nvSpPr>
        <p:spPr>
          <a:xfrm>
            <a:off x="10201481" y="1909091"/>
            <a:ext cx="1505777" cy="1519909"/>
          </a:xfrm>
          <a:prstGeom prst="star10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8C9ABC-07B0-6A55-552E-4D50E7F85265}"/>
              </a:ext>
            </a:extLst>
          </p:cNvPr>
          <p:cNvSpPr txBox="1"/>
          <p:nvPr/>
        </p:nvSpPr>
        <p:spPr>
          <a:xfrm>
            <a:off x="10393895" y="2161213"/>
            <a:ext cx="11209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From 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79704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96FF6-62E0-704C-65B4-4D8845CD0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  <a:latin typeface="+mn-lt"/>
              </a:rPr>
              <a:t>Q7(c)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864F758-64B3-9B70-AE29-D37C2820C2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9799" y="2506662"/>
            <a:ext cx="4769305" cy="435133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33989C-B813-BAC9-D9D5-2A910D4C7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119" y="365125"/>
            <a:ext cx="8030696" cy="2029108"/>
          </a:xfrm>
          <a:prstGeom prst="rect">
            <a:avLst/>
          </a:prstGeom>
        </p:spPr>
      </p:pic>
      <p:sp>
        <p:nvSpPr>
          <p:cNvPr id="3" name="10-point Star 2">
            <a:extLst>
              <a:ext uri="{FF2B5EF4-FFF2-40B4-BE49-F238E27FC236}">
                <a16:creationId xmlns:a16="http://schemas.microsoft.com/office/drawing/2014/main" id="{CE55E596-6847-E57E-4BAA-D3A2A624E336}"/>
              </a:ext>
            </a:extLst>
          </p:cNvPr>
          <p:cNvSpPr/>
          <p:nvPr/>
        </p:nvSpPr>
        <p:spPr>
          <a:xfrm>
            <a:off x="10201481" y="1909091"/>
            <a:ext cx="1505777" cy="1519909"/>
          </a:xfrm>
          <a:prstGeom prst="star10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E0D198-7FB5-BCE0-48DA-ADE0325046A8}"/>
              </a:ext>
            </a:extLst>
          </p:cNvPr>
          <p:cNvSpPr txBox="1"/>
          <p:nvPr/>
        </p:nvSpPr>
        <p:spPr>
          <a:xfrm>
            <a:off x="10393895" y="2161213"/>
            <a:ext cx="11209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From 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2384629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F8944-D778-AE3E-FB03-F597875F8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  <a:latin typeface="+mn-lt"/>
              </a:rPr>
              <a:t>Q8(a)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0CDA4-8A88-7829-B1A7-5C3EE80C8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185741-4A68-5E93-50B7-579E425BA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797" y="1825624"/>
            <a:ext cx="5017509" cy="5032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692C95-6F3A-BE5C-0513-9EF00682F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141" y="94325"/>
            <a:ext cx="8002117" cy="1867161"/>
          </a:xfrm>
          <a:prstGeom prst="rect">
            <a:avLst/>
          </a:prstGeom>
        </p:spPr>
      </p:pic>
      <p:sp>
        <p:nvSpPr>
          <p:cNvPr id="4" name="10-point Star 2">
            <a:extLst>
              <a:ext uri="{FF2B5EF4-FFF2-40B4-BE49-F238E27FC236}">
                <a16:creationId xmlns:a16="http://schemas.microsoft.com/office/drawing/2014/main" id="{A93CECD0-0B78-4A55-64E1-96EC78940A1B}"/>
              </a:ext>
            </a:extLst>
          </p:cNvPr>
          <p:cNvSpPr/>
          <p:nvPr/>
        </p:nvSpPr>
        <p:spPr>
          <a:xfrm>
            <a:off x="10201481" y="1909091"/>
            <a:ext cx="1505777" cy="1519909"/>
          </a:xfrm>
          <a:prstGeom prst="star10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0C902C-923F-C4E5-A15E-F358FC12FFD0}"/>
              </a:ext>
            </a:extLst>
          </p:cNvPr>
          <p:cNvSpPr txBox="1"/>
          <p:nvPr/>
        </p:nvSpPr>
        <p:spPr>
          <a:xfrm>
            <a:off x="10393895" y="2161213"/>
            <a:ext cx="11209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From 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3484238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A13A7-5792-C213-651B-62D040C5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  <a:latin typeface="+mn-lt"/>
              </a:rPr>
              <a:t>Q8(b)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026AA0-BCBC-1444-A399-7A3F844B59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0913" y="309276"/>
            <a:ext cx="6090174" cy="222585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2746E1-DF7A-DAEA-4ADE-C4BC2BFBC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395" y="2535127"/>
            <a:ext cx="5496692" cy="4115374"/>
          </a:xfrm>
          <a:prstGeom prst="rect">
            <a:avLst/>
          </a:prstGeom>
        </p:spPr>
      </p:pic>
      <p:sp>
        <p:nvSpPr>
          <p:cNvPr id="3" name="10-point Star 2">
            <a:extLst>
              <a:ext uri="{FF2B5EF4-FFF2-40B4-BE49-F238E27FC236}">
                <a16:creationId xmlns:a16="http://schemas.microsoft.com/office/drawing/2014/main" id="{87B8C3ED-856D-DA68-AB1C-700574B4A7B8}"/>
              </a:ext>
            </a:extLst>
          </p:cNvPr>
          <p:cNvSpPr/>
          <p:nvPr/>
        </p:nvSpPr>
        <p:spPr>
          <a:xfrm>
            <a:off x="10201481" y="1909091"/>
            <a:ext cx="1505777" cy="1519909"/>
          </a:xfrm>
          <a:prstGeom prst="star10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91A135-BAA5-CBC2-9E64-6EBEF4A829E8}"/>
              </a:ext>
            </a:extLst>
          </p:cNvPr>
          <p:cNvSpPr txBox="1"/>
          <p:nvPr/>
        </p:nvSpPr>
        <p:spPr>
          <a:xfrm>
            <a:off x="10393895" y="2161213"/>
            <a:ext cx="11209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From 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2216855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E7202-7513-F84D-83E1-411D37B4D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u="sng" dirty="0">
                <a:latin typeface="+mn-lt"/>
              </a:rPr>
              <a:t>Overall Assessment of Mathematics Paper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7B39F-D24D-FB1C-9C9B-7BC7792BE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IN" dirty="0"/>
              <a:t>Paper 1, Section A: Easy if studied well. Questions – straightforward.</a:t>
            </a:r>
          </a:p>
          <a:p>
            <a:r>
              <a:rPr lang="en-IN" dirty="0"/>
              <a:t>Paper 1, Section B: ODE was unconventional, lengthy. Physics – straightforward.</a:t>
            </a:r>
          </a:p>
          <a:p>
            <a:r>
              <a:rPr lang="en-IN" dirty="0"/>
              <a:t>Paper 2, Section A: Modern Algebra was direct. Overall Easy.</a:t>
            </a:r>
          </a:p>
          <a:p>
            <a:r>
              <a:rPr lang="en-IN" dirty="0"/>
              <a:t>Paper 2, Section B: PDE again unconventional. Physics – easy. </a:t>
            </a:r>
          </a:p>
        </p:txBody>
      </p:sp>
    </p:spTree>
    <p:extLst>
      <p:ext uri="{BB962C8B-B14F-4D97-AF65-F5344CB8AC3E}">
        <p14:creationId xmlns:p14="http://schemas.microsoft.com/office/powerpoint/2010/main" val="2869396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723DF-14BA-AF88-8650-DF5295B03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862" y="2406876"/>
            <a:ext cx="4098275" cy="1612986"/>
          </a:xfrm>
        </p:spPr>
        <p:txBody>
          <a:bodyPr>
            <a:noAutofit/>
          </a:bodyPr>
          <a:lstStyle/>
          <a:p>
            <a:pPr algn="ctr"/>
            <a:r>
              <a:rPr lang="en-IN" sz="7200" b="1" u="sng" dirty="0">
                <a:latin typeface="+mn-lt"/>
              </a:rPr>
              <a:t>Paper 2</a:t>
            </a:r>
          </a:p>
        </p:txBody>
      </p:sp>
    </p:spTree>
    <p:extLst>
      <p:ext uri="{BB962C8B-B14F-4D97-AF65-F5344CB8AC3E}">
        <p14:creationId xmlns:p14="http://schemas.microsoft.com/office/powerpoint/2010/main" val="1130437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FCA38-62A2-21B4-F023-8E3936502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  <a:latin typeface="+mn-lt"/>
              </a:rPr>
              <a:t>Q1(a)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D40A1CB-4D35-0E5A-F07B-0376C1E43C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4503" y="2000050"/>
            <a:ext cx="6563641" cy="2857899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AA3F5C-CDA2-C709-5333-86717350B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503" y="546826"/>
            <a:ext cx="6268325" cy="962159"/>
          </a:xfrm>
          <a:prstGeom prst="rect">
            <a:avLst/>
          </a:prstGeom>
        </p:spPr>
      </p:pic>
      <p:sp>
        <p:nvSpPr>
          <p:cNvPr id="3" name="10-point Star 2">
            <a:extLst>
              <a:ext uri="{FF2B5EF4-FFF2-40B4-BE49-F238E27FC236}">
                <a16:creationId xmlns:a16="http://schemas.microsoft.com/office/drawing/2014/main" id="{0B684C0E-D8A2-A0A0-A192-BF1FFE40E688}"/>
              </a:ext>
            </a:extLst>
          </p:cNvPr>
          <p:cNvSpPr/>
          <p:nvPr/>
        </p:nvSpPr>
        <p:spPr>
          <a:xfrm>
            <a:off x="10201481" y="1909091"/>
            <a:ext cx="1505777" cy="1519909"/>
          </a:xfrm>
          <a:prstGeom prst="star10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B336AB-2F51-D99F-F02A-4B4DB8645A5A}"/>
              </a:ext>
            </a:extLst>
          </p:cNvPr>
          <p:cNvSpPr txBox="1"/>
          <p:nvPr/>
        </p:nvSpPr>
        <p:spPr>
          <a:xfrm>
            <a:off x="10393895" y="2161213"/>
            <a:ext cx="11209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From 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2486274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51E3F-54E9-92A6-EB6C-D452ED8AB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  <a:latin typeface="+mn-lt"/>
              </a:rPr>
              <a:t>Q1(c)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20E4C7D-59C1-06D7-5E83-7D1DA88736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4690" y="2165601"/>
            <a:ext cx="4437176" cy="435133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4CC99C-6ACD-A3D4-5A2A-4574D0831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652" y="255058"/>
            <a:ext cx="5582429" cy="18004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605CB8-95C4-D227-1AC9-2C9B8E8EE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866" y="2165601"/>
            <a:ext cx="4384555" cy="1325563"/>
          </a:xfrm>
          <a:prstGeom prst="rect">
            <a:avLst/>
          </a:prstGeom>
        </p:spPr>
      </p:pic>
      <p:sp>
        <p:nvSpPr>
          <p:cNvPr id="3" name="10-point Star 2">
            <a:extLst>
              <a:ext uri="{FF2B5EF4-FFF2-40B4-BE49-F238E27FC236}">
                <a16:creationId xmlns:a16="http://schemas.microsoft.com/office/drawing/2014/main" id="{EDF382E2-89D8-1FDD-1EA2-F72D6F2A307C}"/>
              </a:ext>
            </a:extLst>
          </p:cNvPr>
          <p:cNvSpPr/>
          <p:nvPr/>
        </p:nvSpPr>
        <p:spPr>
          <a:xfrm>
            <a:off x="10201481" y="1909091"/>
            <a:ext cx="1505777" cy="1519909"/>
          </a:xfrm>
          <a:prstGeom prst="star10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0962CC-252B-66BD-D14E-548EBFA84DF8}"/>
              </a:ext>
            </a:extLst>
          </p:cNvPr>
          <p:cNvSpPr txBox="1"/>
          <p:nvPr/>
        </p:nvSpPr>
        <p:spPr>
          <a:xfrm>
            <a:off x="10393895" y="2161213"/>
            <a:ext cx="11209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From 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Notes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639C9A-2664-C749-C8F5-67F30FB60D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1866" y="3961055"/>
            <a:ext cx="4876529" cy="145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639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3ECD8-0C86-9D3D-6F07-18A978932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  <a:latin typeface="+mn-lt"/>
              </a:rPr>
              <a:t>Q1(d)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5D4BD41-C6CF-0002-E6F4-819F19B946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3680" y="2876409"/>
            <a:ext cx="5296639" cy="2019582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415555-68B8-D2BA-CAB8-BE70728A5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389" y="763059"/>
            <a:ext cx="6411220" cy="1286054"/>
          </a:xfrm>
          <a:prstGeom prst="rect">
            <a:avLst/>
          </a:prstGeom>
        </p:spPr>
      </p:pic>
      <p:sp>
        <p:nvSpPr>
          <p:cNvPr id="3" name="10-point Star 2">
            <a:extLst>
              <a:ext uri="{FF2B5EF4-FFF2-40B4-BE49-F238E27FC236}">
                <a16:creationId xmlns:a16="http://schemas.microsoft.com/office/drawing/2014/main" id="{F99E0621-9BC2-8175-65BE-77EC29114537}"/>
              </a:ext>
            </a:extLst>
          </p:cNvPr>
          <p:cNvSpPr/>
          <p:nvPr/>
        </p:nvSpPr>
        <p:spPr>
          <a:xfrm>
            <a:off x="10201481" y="1909091"/>
            <a:ext cx="1505777" cy="1519909"/>
          </a:xfrm>
          <a:prstGeom prst="star10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F83DB5-70A1-66B9-C3C0-A4F95A98D6E3}"/>
              </a:ext>
            </a:extLst>
          </p:cNvPr>
          <p:cNvSpPr txBox="1"/>
          <p:nvPr/>
        </p:nvSpPr>
        <p:spPr>
          <a:xfrm>
            <a:off x="10393895" y="2161213"/>
            <a:ext cx="11209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From 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4053383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18A4D-0229-A041-1727-9B4136D32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  <a:latin typeface="+mn-lt"/>
              </a:rPr>
              <a:t>Q2(a)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7E93FEA-C1A7-1972-9BCB-AE4330290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4455" y="3191949"/>
            <a:ext cx="5517546" cy="2208636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BFDAB6-3373-0AE2-E8B2-5C1273A21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118" y="671653"/>
            <a:ext cx="6954220" cy="1762371"/>
          </a:xfrm>
          <a:prstGeom prst="rect">
            <a:avLst/>
          </a:prstGeom>
        </p:spPr>
      </p:pic>
      <p:sp>
        <p:nvSpPr>
          <p:cNvPr id="3" name="10-point Star 2">
            <a:extLst>
              <a:ext uri="{FF2B5EF4-FFF2-40B4-BE49-F238E27FC236}">
                <a16:creationId xmlns:a16="http://schemas.microsoft.com/office/drawing/2014/main" id="{D2C46742-7652-A5F7-12C7-7DD0D37218A0}"/>
              </a:ext>
            </a:extLst>
          </p:cNvPr>
          <p:cNvSpPr/>
          <p:nvPr/>
        </p:nvSpPr>
        <p:spPr>
          <a:xfrm>
            <a:off x="10201481" y="1909091"/>
            <a:ext cx="1505777" cy="1519909"/>
          </a:xfrm>
          <a:prstGeom prst="star10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B56258-7D51-778C-45FB-9E854F2EF08E}"/>
              </a:ext>
            </a:extLst>
          </p:cNvPr>
          <p:cNvSpPr txBox="1"/>
          <p:nvPr/>
        </p:nvSpPr>
        <p:spPr>
          <a:xfrm>
            <a:off x="10393895" y="2161213"/>
            <a:ext cx="11209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From 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2498027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D58B7-C9EF-1BC7-8B82-0F055E861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  <a:latin typeface="+mn-lt"/>
              </a:rPr>
              <a:t>Q2(b)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C93EDA-1CC3-25CB-43AC-D4F83B311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038" y="299142"/>
            <a:ext cx="6906589" cy="1457528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70B1A58-4753-8040-B8B0-0D3F2D8F05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8809" y="2902730"/>
            <a:ext cx="4181845" cy="3656128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2F6A93-8AAA-0D7E-DCA2-8FDE508D9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4038" y="1891607"/>
            <a:ext cx="6611273" cy="819264"/>
          </a:xfrm>
          <a:prstGeom prst="rect">
            <a:avLst/>
          </a:prstGeom>
        </p:spPr>
      </p:pic>
      <p:sp>
        <p:nvSpPr>
          <p:cNvPr id="3" name="10-point Star 2">
            <a:extLst>
              <a:ext uri="{FF2B5EF4-FFF2-40B4-BE49-F238E27FC236}">
                <a16:creationId xmlns:a16="http://schemas.microsoft.com/office/drawing/2014/main" id="{C345C81C-205F-555D-0C19-F4A60A7B2602}"/>
              </a:ext>
            </a:extLst>
          </p:cNvPr>
          <p:cNvSpPr/>
          <p:nvPr/>
        </p:nvSpPr>
        <p:spPr>
          <a:xfrm>
            <a:off x="10201481" y="1909091"/>
            <a:ext cx="1505777" cy="1519909"/>
          </a:xfrm>
          <a:prstGeom prst="star10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6DAFB-EBD5-555A-BC7C-E90197E82E0F}"/>
              </a:ext>
            </a:extLst>
          </p:cNvPr>
          <p:cNvSpPr txBox="1"/>
          <p:nvPr/>
        </p:nvSpPr>
        <p:spPr>
          <a:xfrm>
            <a:off x="10393895" y="2161213"/>
            <a:ext cx="11209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From 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758122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CBE78-0BB4-301C-AB16-BA3740519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  <a:latin typeface="+mn-lt"/>
              </a:rPr>
              <a:t>Q3(a)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7052CC9-00E8-1180-0CEB-83903419EA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99211" y="5594092"/>
            <a:ext cx="3904850" cy="1127909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CC5538-9B40-16BD-558A-64123A9BD9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5937"/>
          <a:stretch/>
        </p:blipFill>
        <p:spPr>
          <a:xfrm>
            <a:off x="2316856" y="265579"/>
            <a:ext cx="6916115" cy="11279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CF5A32-056A-188C-DF0B-32E2849F0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9211" y="1157186"/>
            <a:ext cx="4675320" cy="45069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E07928-FFB9-D186-8703-D56B9B1906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677" y="2451391"/>
            <a:ext cx="5001323" cy="3515216"/>
          </a:xfrm>
          <a:prstGeom prst="rect">
            <a:avLst/>
          </a:prstGeom>
        </p:spPr>
      </p:pic>
      <p:sp>
        <p:nvSpPr>
          <p:cNvPr id="3" name="10-point Star 2">
            <a:extLst>
              <a:ext uri="{FF2B5EF4-FFF2-40B4-BE49-F238E27FC236}">
                <a16:creationId xmlns:a16="http://schemas.microsoft.com/office/drawing/2014/main" id="{B41AA757-1F7E-FA50-6DEB-F3C43765D71E}"/>
              </a:ext>
            </a:extLst>
          </p:cNvPr>
          <p:cNvSpPr/>
          <p:nvPr/>
        </p:nvSpPr>
        <p:spPr>
          <a:xfrm>
            <a:off x="10362307" y="203581"/>
            <a:ext cx="1505777" cy="1519909"/>
          </a:xfrm>
          <a:prstGeom prst="star10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9D6CCB-19AF-1A03-A012-091C29DC141D}"/>
              </a:ext>
            </a:extLst>
          </p:cNvPr>
          <p:cNvSpPr txBox="1"/>
          <p:nvPr/>
        </p:nvSpPr>
        <p:spPr>
          <a:xfrm>
            <a:off x="10554721" y="455703"/>
            <a:ext cx="11209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From 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488432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27B32-072D-4D42-307B-57BABE0F4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  <a:latin typeface="+mn-lt"/>
              </a:rPr>
              <a:t>Q3(b)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8E17916-C2AC-3DA5-67EF-B88192602D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4382" y="2219272"/>
            <a:ext cx="6030167" cy="2054147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B7E118-1295-1D29-E6D3-0863E19B2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4382" y="365125"/>
            <a:ext cx="6030167" cy="18481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CFA69A-8810-EFBE-5B14-DBAC01263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382" y="4763301"/>
            <a:ext cx="6232423" cy="1034876"/>
          </a:xfrm>
          <a:prstGeom prst="rect">
            <a:avLst/>
          </a:prstGeom>
        </p:spPr>
      </p:pic>
      <p:sp>
        <p:nvSpPr>
          <p:cNvPr id="3" name="10-point Star 2">
            <a:extLst>
              <a:ext uri="{FF2B5EF4-FFF2-40B4-BE49-F238E27FC236}">
                <a16:creationId xmlns:a16="http://schemas.microsoft.com/office/drawing/2014/main" id="{165EE979-4CD7-D49B-10FC-C9B514A5A9BF}"/>
              </a:ext>
            </a:extLst>
          </p:cNvPr>
          <p:cNvSpPr/>
          <p:nvPr/>
        </p:nvSpPr>
        <p:spPr>
          <a:xfrm>
            <a:off x="10201481" y="1909091"/>
            <a:ext cx="1505777" cy="1519909"/>
          </a:xfrm>
          <a:prstGeom prst="star10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22D0C8-957C-6E31-228C-6AD0DE99A825}"/>
              </a:ext>
            </a:extLst>
          </p:cNvPr>
          <p:cNvSpPr txBox="1"/>
          <p:nvPr/>
        </p:nvSpPr>
        <p:spPr>
          <a:xfrm>
            <a:off x="10393895" y="2161213"/>
            <a:ext cx="11209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From 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326188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ADD8B-5301-C24A-8E41-5C813BCDA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  <a:latin typeface="+mn-lt"/>
              </a:rPr>
              <a:t>Q3(c)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DD24B7-CDD3-A40C-554C-C33D38522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366" y="365125"/>
            <a:ext cx="6163535" cy="2086266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FAFA96D-7FE8-8181-6934-17F751E17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5837E6DE-07D1-1337-FDA8-F5A40F391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021" y="1253331"/>
            <a:ext cx="5464712" cy="5172872"/>
          </a:xfrm>
          <a:prstGeom prst="rect">
            <a:avLst/>
          </a:prstGeom>
        </p:spPr>
      </p:pic>
      <p:sp>
        <p:nvSpPr>
          <p:cNvPr id="3" name="10-point Star 2">
            <a:extLst>
              <a:ext uri="{FF2B5EF4-FFF2-40B4-BE49-F238E27FC236}">
                <a16:creationId xmlns:a16="http://schemas.microsoft.com/office/drawing/2014/main" id="{7065F54E-F523-EBC7-777D-85D535367BBC}"/>
              </a:ext>
            </a:extLst>
          </p:cNvPr>
          <p:cNvSpPr/>
          <p:nvPr/>
        </p:nvSpPr>
        <p:spPr>
          <a:xfrm>
            <a:off x="10201481" y="1909091"/>
            <a:ext cx="1505777" cy="1519909"/>
          </a:xfrm>
          <a:prstGeom prst="star10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2398FB-C052-7FCC-3E80-FCDDD14FB9AC}"/>
              </a:ext>
            </a:extLst>
          </p:cNvPr>
          <p:cNvSpPr txBox="1"/>
          <p:nvPr/>
        </p:nvSpPr>
        <p:spPr>
          <a:xfrm>
            <a:off x="10393895" y="2161213"/>
            <a:ext cx="11209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From 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2009904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8C33F-298F-4C42-440D-44B2E3FEB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  <a:latin typeface="+mn-lt"/>
              </a:rPr>
              <a:t>Q4(a)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D6A7C75-00C7-18C3-3494-76D35D627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" r="3214"/>
          <a:stretch/>
        </p:blipFill>
        <p:spPr>
          <a:xfrm>
            <a:off x="2420419" y="1825625"/>
            <a:ext cx="5932471" cy="1235836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75F543-808D-81C9-27B5-E91ED3803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618" y="230188"/>
            <a:ext cx="6487430" cy="11812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8B5B3B-1B40-8EF1-AD32-55F07CE84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r="3077"/>
          <a:stretch/>
        </p:blipFill>
        <p:spPr>
          <a:xfrm>
            <a:off x="2420419" y="3311813"/>
            <a:ext cx="5932470" cy="2753546"/>
          </a:xfrm>
          <a:prstGeom prst="rect">
            <a:avLst/>
          </a:prstGeom>
        </p:spPr>
      </p:pic>
      <p:sp>
        <p:nvSpPr>
          <p:cNvPr id="9" name="10-point Star 2">
            <a:extLst>
              <a:ext uri="{FF2B5EF4-FFF2-40B4-BE49-F238E27FC236}">
                <a16:creationId xmlns:a16="http://schemas.microsoft.com/office/drawing/2014/main" id="{484E127E-016F-5DBF-323A-2823D76DF947}"/>
              </a:ext>
            </a:extLst>
          </p:cNvPr>
          <p:cNvSpPr/>
          <p:nvPr/>
        </p:nvSpPr>
        <p:spPr>
          <a:xfrm>
            <a:off x="10201481" y="1909091"/>
            <a:ext cx="1505777" cy="1519909"/>
          </a:xfrm>
          <a:prstGeom prst="star10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6233F9-4DFB-4F2B-4562-80EE0B09F119}"/>
              </a:ext>
            </a:extLst>
          </p:cNvPr>
          <p:cNvSpPr txBox="1"/>
          <p:nvPr/>
        </p:nvSpPr>
        <p:spPr>
          <a:xfrm>
            <a:off x="10393895" y="2161213"/>
            <a:ext cx="11209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From 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4170625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723DF-14BA-AF88-8650-DF5295B03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371" y="2098281"/>
            <a:ext cx="4087257" cy="2075694"/>
          </a:xfrm>
        </p:spPr>
        <p:txBody>
          <a:bodyPr>
            <a:noAutofit/>
          </a:bodyPr>
          <a:lstStyle/>
          <a:p>
            <a:pPr algn="ctr"/>
            <a:r>
              <a:rPr lang="en-IN" sz="7200" b="1" u="sng" dirty="0">
                <a:latin typeface="+mn-lt"/>
              </a:rPr>
              <a:t>Paper 1</a:t>
            </a:r>
          </a:p>
        </p:txBody>
      </p:sp>
    </p:spTree>
    <p:extLst>
      <p:ext uri="{BB962C8B-B14F-4D97-AF65-F5344CB8AC3E}">
        <p14:creationId xmlns:p14="http://schemas.microsoft.com/office/powerpoint/2010/main" val="38098565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49E6C-199D-CD81-563F-F2F90D3D4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  <a:latin typeface="+mn-lt"/>
              </a:rPr>
              <a:t>Q4(b)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7D30D-05F1-16DA-0F17-59DDA10DE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D3109F-DE09-C450-3388-990B9F327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545" y="48429"/>
            <a:ext cx="6468378" cy="18195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7C562F-46D9-3088-94C1-D2FB4246F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458" y="1867958"/>
            <a:ext cx="3882164" cy="4667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3C1C03-5897-67DC-E217-D1FF2256E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880" y="2980652"/>
            <a:ext cx="4618987" cy="1571333"/>
          </a:xfrm>
          <a:prstGeom prst="rect">
            <a:avLst/>
          </a:prstGeom>
        </p:spPr>
      </p:pic>
      <p:sp>
        <p:nvSpPr>
          <p:cNvPr id="4" name="10-point Star 2">
            <a:extLst>
              <a:ext uri="{FF2B5EF4-FFF2-40B4-BE49-F238E27FC236}">
                <a16:creationId xmlns:a16="http://schemas.microsoft.com/office/drawing/2014/main" id="{C8CCE587-698E-7B4B-54AD-947B9D07DF34}"/>
              </a:ext>
            </a:extLst>
          </p:cNvPr>
          <p:cNvSpPr/>
          <p:nvPr/>
        </p:nvSpPr>
        <p:spPr>
          <a:xfrm>
            <a:off x="10201481" y="1909091"/>
            <a:ext cx="1505777" cy="1519909"/>
          </a:xfrm>
          <a:prstGeom prst="star10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AAF975-7675-DBDE-069A-E39C367E4A1B}"/>
              </a:ext>
            </a:extLst>
          </p:cNvPr>
          <p:cNvSpPr txBox="1"/>
          <p:nvPr/>
        </p:nvSpPr>
        <p:spPr>
          <a:xfrm>
            <a:off x="10393895" y="2161213"/>
            <a:ext cx="11209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From 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10329963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70A74-9EFB-0E6F-D231-AE1B25AB5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  <a:latin typeface="+mn-lt"/>
              </a:rPr>
              <a:t>Q4(c)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7C8F0-AFFD-C0D9-E727-3D95B3ECA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08F048-FF74-E360-8541-8FA4403F4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61" y="0"/>
            <a:ext cx="4892040" cy="32998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93EB04-D974-5757-B15D-647D77E34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224" y="3294937"/>
            <a:ext cx="7230484" cy="3219899"/>
          </a:xfrm>
          <a:prstGeom prst="rect">
            <a:avLst/>
          </a:prstGeom>
        </p:spPr>
      </p:pic>
      <p:sp>
        <p:nvSpPr>
          <p:cNvPr id="4" name="10-point Star 2">
            <a:extLst>
              <a:ext uri="{FF2B5EF4-FFF2-40B4-BE49-F238E27FC236}">
                <a16:creationId xmlns:a16="http://schemas.microsoft.com/office/drawing/2014/main" id="{F2A32449-5721-AE2B-825A-63D0FA267127}"/>
              </a:ext>
            </a:extLst>
          </p:cNvPr>
          <p:cNvSpPr/>
          <p:nvPr/>
        </p:nvSpPr>
        <p:spPr>
          <a:xfrm>
            <a:off x="10201481" y="1909091"/>
            <a:ext cx="1505777" cy="1519909"/>
          </a:xfrm>
          <a:prstGeom prst="star10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D9415F-55D9-552B-41BB-5F2372B1C259}"/>
              </a:ext>
            </a:extLst>
          </p:cNvPr>
          <p:cNvSpPr txBox="1"/>
          <p:nvPr/>
        </p:nvSpPr>
        <p:spPr>
          <a:xfrm>
            <a:off x="10393895" y="2161213"/>
            <a:ext cx="11209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From 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16830271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2FFF3-82B3-65A0-0095-0048A6F05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  <a:latin typeface="+mn-lt"/>
              </a:rPr>
              <a:t>Q5(b)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60C1363-E141-2D69-AD0A-E348C2878C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0407" y="3227812"/>
            <a:ext cx="7271670" cy="1750587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2DF6E0-0CD8-EAF0-32FC-D6B4537BB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407" y="1027906"/>
            <a:ext cx="6344535" cy="1181265"/>
          </a:xfrm>
          <a:prstGeom prst="rect">
            <a:avLst/>
          </a:prstGeom>
        </p:spPr>
      </p:pic>
      <p:sp>
        <p:nvSpPr>
          <p:cNvPr id="3" name="10-point Star 2">
            <a:extLst>
              <a:ext uri="{FF2B5EF4-FFF2-40B4-BE49-F238E27FC236}">
                <a16:creationId xmlns:a16="http://schemas.microsoft.com/office/drawing/2014/main" id="{7AA43A9B-2D5D-3E21-C686-0400440F991E}"/>
              </a:ext>
            </a:extLst>
          </p:cNvPr>
          <p:cNvSpPr/>
          <p:nvPr/>
        </p:nvSpPr>
        <p:spPr>
          <a:xfrm>
            <a:off x="10201481" y="1909091"/>
            <a:ext cx="1505777" cy="1519909"/>
          </a:xfrm>
          <a:prstGeom prst="star10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DED775-0D89-75FD-F9D3-355878DEBEB9}"/>
              </a:ext>
            </a:extLst>
          </p:cNvPr>
          <p:cNvSpPr txBox="1"/>
          <p:nvPr/>
        </p:nvSpPr>
        <p:spPr>
          <a:xfrm>
            <a:off x="10393895" y="2161213"/>
            <a:ext cx="11209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From 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15055971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FE6D2-886C-60C9-6632-0C8A180E4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  <a:latin typeface="+mn-lt"/>
              </a:rPr>
              <a:t>Q7(a)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0BE6DB4-12F3-1C70-B312-F813E330CA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5292" y="2949550"/>
            <a:ext cx="4762745" cy="958899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807554-C315-C8DF-F48B-1CAA6153E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337" y="738055"/>
            <a:ext cx="6449325" cy="1905266"/>
          </a:xfrm>
          <a:prstGeom prst="rect">
            <a:avLst/>
          </a:prstGeom>
        </p:spPr>
      </p:pic>
      <p:sp>
        <p:nvSpPr>
          <p:cNvPr id="3" name="10-point Star 2">
            <a:extLst>
              <a:ext uri="{FF2B5EF4-FFF2-40B4-BE49-F238E27FC236}">
                <a16:creationId xmlns:a16="http://schemas.microsoft.com/office/drawing/2014/main" id="{ED52284E-7D5D-6027-D1A3-8F4C293F13C6}"/>
              </a:ext>
            </a:extLst>
          </p:cNvPr>
          <p:cNvSpPr/>
          <p:nvPr/>
        </p:nvSpPr>
        <p:spPr>
          <a:xfrm>
            <a:off x="10201481" y="1909091"/>
            <a:ext cx="1505777" cy="1519909"/>
          </a:xfrm>
          <a:prstGeom prst="star10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60786D-8182-37A6-CBBD-5DB3E6183B76}"/>
              </a:ext>
            </a:extLst>
          </p:cNvPr>
          <p:cNvSpPr txBox="1"/>
          <p:nvPr/>
        </p:nvSpPr>
        <p:spPr>
          <a:xfrm>
            <a:off x="10393895" y="2161213"/>
            <a:ext cx="11209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From 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32750349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E2BD0-8DE3-B11E-41D2-7D5B72F4F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  <a:latin typeface="+mn-lt"/>
              </a:rPr>
              <a:t>Q7(b)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2DCE524-9213-D8A5-1E89-0217E8592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0755" y="2177869"/>
            <a:ext cx="7609616" cy="2502261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517E07-DCBB-B452-5D01-71169500A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311" y="230188"/>
            <a:ext cx="6287377" cy="1400370"/>
          </a:xfrm>
          <a:prstGeom prst="rect">
            <a:avLst/>
          </a:prstGeom>
        </p:spPr>
      </p:pic>
      <p:sp>
        <p:nvSpPr>
          <p:cNvPr id="6" name="10-point Star 3">
            <a:extLst>
              <a:ext uri="{FF2B5EF4-FFF2-40B4-BE49-F238E27FC236}">
                <a16:creationId xmlns:a16="http://schemas.microsoft.com/office/drawing/2014/main" id="{6B3CC074-9AEE-70A2-B4E2-D4758671CD96}"/>
              </a:ext>
            </a:extLst>
          </p:cNvPr>
          <p:cNvSpPr/>
          <p:nvPr/>
        </p:nvSpPr>
        <p:spPr>
          <a:xfrm>
            <a:off x="8671832" y="4367398"/>
            <a:ext cx="2522862" cy="1962059"/>
          </a:xfrm>
          <a:prstGeom prst="star10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A8743A-9B13-0F97-61F0-DE2E3D150E4F}"/>
              </a:ext>
            </a:extLst>
          </p:cNvPr>
          <p:cNvSpPr txBox="1"/>
          <p:nvPr/>
        </p:nvSpPr>
        <p:spPr>
          <a:xfrm>
            <a:off x="8864092" y="4803870"/>
            <a:ext cx="21383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From</a:t>
            </a:r>
          </a:p>
          <a:p>
            <a:pPr algn="ctr"/>
            <a:r>
              <a:rPr lang="en-US" sz="3000" b="1" dirty="0">
                <a:solidFill>
                  <a:srgbClr val="0070C0"/>
                </a:solidFill>
              </a:rPr>
              <a:t> Assignment</a:t>
            </a:r>
          </a:p>
        </p:txBody>
      </p:sp>
    </p:spTree>
    <p:extLst>
      <p:ext uri="{BB962C8B-B14F-4D97-AF65-F5344CB8AC3E}">
        <p14:creationId xmlns:p14="http://schemas.microsoft.com/office/powerpoint/2010/main" val="11448848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F3F3E-1016-E099-E4A3-1E4200896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  <a:latin typeface="+mn-lt"/>
              </a:rPr>
              <a:t>Q8(b)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CEB055D-7A6D-68A9-87A5-E618A22C69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0580" y="2552577"/>
            <a:ext cx="7483678" cy="191782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931157-B57F-B271-2CA5-25265D6A3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890" y="367313"/>
            <a:ext cx="6230219" cy="1390844"/>
          </a:xfrm>
          <a:prstGeom prst="rect">
            <a:avLst/>
          </a:prstGeom>
        </p:spPr>
      </p:pic>
      <p:sp>
        <p:nvSpPr>
          <p:cNvPr id="3" name="10-point Star 2">
            <a:extLst>
              <a:ext uri="{FF2B5EF4-FFF2-40B4-BE49-F238E27FC236}">
                <a16:creationId xmlns:a16="http://schemas.microsoft.com/office/drawing/2014/main" id="{0EA53546-922E-EF8D-9EA8-C5DD773A40F3}"/>
              </a:ext>
            </a:extLst>
          </p:cNvPr>
          <p:cNvSpPr/>
          <p:nvPr/>
        </p:nvSpPr>
        <p:spPr>
          <a:xfrm>
            <a:off x="10201481" y="1909091"/>
            <a:ext cx="1505777" cy="1519909"/>
          </a:xfrm>
          <a:prstGeom prst="star10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5E9233-470A-75E8-6C9A-12A345027C4D}"/>
              </a:ext>
            </a:extLst>
          </p:cNvPr>
          <p:cNvSpPr txBox="1"/>
          <p:nvPr/>
        </p:nvSpPr>
        <p:spPr>
          <a:xfrm>
            <a:off x="10393895" y="2161213"/>
            <a:ext cx="11209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From 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38159039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723DF-14BA-AF88-8650-DF5295B03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862" y="2406876"/>
            <a:ext cx="4098275" cy="1612986"/>
          </a:xfrm>
        </p:spPr>
        <p:txBody>
          <a:bodyPr>
            <a:noAutofit/>
          </a:bodyPr>
          <a:lstStyle/>
          <a:p>
            <a:pPr algn="ctr"/>
            <a:r>
              <a:rPr lang="en-IN" sz="7200" b="1" u="sng" dirty="0">
                <a:latin typeface="+mn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53515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6D033-0E93-AFDD-2611-C74E4DED1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42" y="365125"/>
            <a:ext cx="10869058" cy="1325563"/>
          </a:xfrm>
        </p:spPr>
        <p:txBody>
          <a:bodyPr/>
          <a:lstStyle/>
          <a:p>
            <a:r>
              <a:rPr lang="en-IN" b="1" dirty="0">
                <a:solidFill>
                  <a:srgbClr val="0070C0"/>
                </a:solidFill>
                <a:latin typeface="+mn-lt"/>
              </a:rPr>
              <a:t>Q1(b)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9D3CD7-3F5A-EC7B-FADB-1BFEA583A5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2099" y="146720"/>
            <a:ext cx="7887801" cy="176237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65F1A5-B224-12B4-EE7D-2AA9168A5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099" y="1909091"/>
            <a:ext cx="7887801" cy="20386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BA6687-6D5D-3C09-8553-E5DA58290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33" y="3947726"/>
            <a:ext cx="5478487" cy="1325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86C4F7-D009-A1F9-9CF0-4801E8A59A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1906" y="4030414"/>
            <a:ext cx="5697561" cy="1427823"/>
          </a:xfrm>
          <a:prstGeom prst="rect">
            <a:avLst/>
          </a:prstGeom>
        </p:spPr>
      </p:pic>
      <p:sp>
        <p:nvSpPr>
          <p:cNvPr id="4" name="10-point Star 3">
            <a:extLst>
              <a:ext uri="{FF2B5EF4-FFF2-40B4-BE49-F238E27FC236}">
                <a16:creationId xmlns:a16="http://schemas.microsoft.com/office/drawing/2014/main" id="{ED58ECA1-2B2F-0BDC-FE07-1435A204B396}"/>
              </a:ext>
            </a:extLst>
          </p:cNvPr>
          <p:cNvSpPr/>
          <p:nvPr/>
        </p:nvSpPr>
        <p:spPr>
          <a:xfrm>
            <a:off x="10039900" y="1909090"/>
            <a:ext cx="1505777" cy="1519909"/>
          </a:xfrm>
          <a:prstGeom prst="star10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F94EF7-F568-C573-12C5-3CABA3E5E2F3}"/>
              </a:ext>
            </a:extLst>
          </p:cNvPr>
          <p:cNvSpPr txBox="1"/>
          <p:nvPr/>
        </p:nvSpPr>
        <p:spPr>
          <a:xfrm>
            <a:off x="10269823" y="2122209"/>
            <a:ext cx="11209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From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1106653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7A2A5-F0B8-79DA-32E0-C1776C80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42" y="365125"/>
            <a:ext cx="10869058" cy="1325563"/>
          </a:xfrm>
        </p:spPr>
        <p:txBody>
          <a:bodyPr/>
          <a:lstStyle/>
          <a:p>
            <a:r>
              <a:rPr lang="en-IN" b="1" dirty="0">
                <a:solidFill>
                  <a:srgbClr val="0070C0"/>
                </a:solidFill>
                <a:latin typeface="+mn-lt"/>
              </a:rPr>
              <a:t>Q1(c)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E43C3A-6B59-7197-0A0C-6660A76A1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889" y="289691"/>
            <a:ext cx="8040222" cy="24863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3EC2FC-9AD2-91E0-4857-4512986E6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968" y="2776063"/>
            <a:ext cx="7078063" cy="3400900"/>
          </a:xfrm>
          <a:prstGeom prst="rect">
            <a:avLst/>
          </a:prstGeom>
        </p:spPr>
      </p:pic>
      <p:sp>
        <p:nvSpPr>
          <p:cNvPr id="9" name="10-point Star 8">
            <a:extLst>
              <a:ext uri="{FF2B5EF4-FFF2-40B4-BE49-F238E27FC236}">
                <a16:creationId xmlns:a16="http://schemas.microsoft.com/office/drawing/2014/main" id="{4B075B05-A714-BFB8-3708-7D8140B9D58E}"/>
              </a:ext>
            </a:extLst>
          </p:cNvPr>
          <p:cNvSpPr/>
          <p:nvPr/>
        </p:nvSpPr>
        <p:spPr>
          <a:xfrm>
            <a:off x="10201481" y="1909091"/>
            <a:ext cx="1505777" cy="1519909"/>
          </a:xfrm>
          <a:prstGeom prst="star10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16AD17-663F-787A-8057-B862F57FF2B5}"/>
              </a:ext>
            </a:extLst>
          </p:cNvPr>
          <p:cNvSpPr txBox="1"/>
          <p:nvPr/>
        </p:nvSpPr>
        <p:spPr>
          <a:xfrm>
            <a:off x="10393895" y="2161213"/>
            <a:ext cx="11209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From 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1939382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3F272-2A69-0FAA-D919-13DF13AEA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93" y="365125"/>
            <a:ext cx="10836007" cy="1325563"/>
          </a:xfrm>
        </p:spPr>
        <p:txBody>
          <a:bodyPr/>
          <a:lstStyle/>
          <a:p>
            <a:r>
              <a:rPr lang="en-IN" b="1" dirty="0">
                <a:solidFill>
                  <a:srgbClr val="0070C0"/>
                </a:solidFill>
                <a:latin typeface="+mn-lt"/>
              </a:rPr>
              <a:t>Q2(a)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61C806-3BA7-4108-EDD1-3CB031B77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073" y="817320"/>
            <a:ext cx="7363853" cy="13241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0B8357-BF01-DC8E-18D9-0B0973416D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8577"/>
          <a:stretch/>
        </p:blipFill>
        <p:spPr>
          <a:xfrm>
            <a:off x="1928231" y="2593676"/>
            <a:ext cx="8335538" cy="2122846"/>
          </a:xfrm>
          <a:prstGeom prst="rect">
            <a:avLst/>
          </a:prstGeom>
        </p:spPr>
      </p:pic>
      <p:sp>
        <p:nvSpPr>
          <p:cNvPr id="4" name="10-point Star 3">
            <a:extLst>
              <a:ext uri="{FF2B5EF4-FFF2-40B4-BE49-F238E27FC236}">
                <a16:creationId xmlns:a16="http://schemas.microsoft.com/office/drawing/2014/main" id="{E5DD3AAF-3348-DCA2-6225-0831452CD2EA}"/>
              </a:ext>
            </a:extLst>
          </p:cNvPr>
          <p:cNvSpPr/>
          <p:nvPr/>
        </p:nvSpPr>
        <p:spPr>
          <a:xfrm>
            <a:off x="8671832" y="4367398"/>
            <a:ext cx="2522862" cy="1962059"/>
          </a:xfrm>
          <a:prstGeom prst="star10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294002-C86F-4E25-67D9-E3BB04ED4B42}"/>
              </a:ext>
            </a:extLst>
          </p:cNvPr>
          <p:cNvSpPr txBox="1"/>
          <p:nvPr/>
        </p:nvSpPr>
        <p:spPr>
          <a:xfrm>
            <a:off x="8864092" y="4803870"/>
            <a:ext cx="21383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From</a:t>
            </a:r>
          </a:p>
          <a:p>
            <a:pPr algn="ctr"/>
            <a:r>
              <a:rPr lang="en-US" sz="3000" b="1" dirty="0">
                <a:solidFill>
                  <a:srgbClr val="0070C0"/>
                </a:solidFill>
              </a:rPr>
              <a:t> Assignment</a:t>
            </a:r>
          </a:p>
        </p:txBody>
      </p:sp>
    </p:spTree>
    <p:extLst>
      <p:ext uri="{BB962C8B-B14F-4D97-AF65-F5344CB8AC3E}">
        <p14:creationId xmlns:p14="http://schemas.microsoft.com/office/powerpoint/2010/main" val="4039665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E9830-8CE8-0D66-BB52-60CF64295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717" y="382959"/>
            <a:ext cx="10769906" cy="1325563"/>
          </a:xfrm>
        </p:spPr>
        <p:txBody>
          <a:bodyPr/>
          <a:lstStyle/>
          <a:p>
            <a:r>
              <a:rPr lang="en-IN" b="1" dirty="0">
                <a:solidFill>
                  <a:srgbClr val="0070C0"/>
                </a:solidFill>
                <a:latin typeface="+mn-lt"/>
              </a:rPr>
              <a:t>Q2(b)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4E6B8A-BE58-5CB2-063B-FF67BFDFE8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2152" y="711458"/>
            <a:ext cx="7487695" cy="113363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5A9462-8D51-0141-5B22-522FF2303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093" y="2405895"/>
            <a:ext cx="6420746" cy="2743583"/>
          </a:xfrm>
          <a:prstGeom prst="rect">
            <a:avLst/>
          </a:prstGeom>
        </p:spPr>
      </p:pic>
      <p:sp>
        <p:nvSpPr>
          <p:cNvPr id="3" name="10-point Star 2">
            <a:extLst>
              <a:ext uri="{FF2B5EF4-FFF2-40B4-BE49-F238E27FC236}">
                <a16:creationId xmlns:a16="http://schemas.microsoft.com/office/drawing/2014/main" id="{18D019AB-C912-6C3C-C1A3-F82448DC3707}"/>
              </a:ext>
            </a:extLst>
          </p:cNvPr>
          <p:cNvSpPr/>
          <p:nvPr/>
        </p:nvSpPr>
        <p:spPr>
          <a:xfrm>
            <a:off x="10201481" y="1909091"/>
            <a:ext cx="1505777" cy="1519909"/>
          </a:xfrm>
          <a:prstGeom prst="star10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011A4B-60CA-8D5E-4A68-0EE1D1B3E65A}"/>
              </a:ext>
            </a:extLst>
          </p:cNvPr>
          <p:cNvSpPr txBox="1"/>
          <p:nvPr/>
        </p:nvSpPr>
        <p:spPr>
          <a:xfrm>
            <a:off x="10393895" y="2161213"/>
            <a:ext cx="11209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From 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3482262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0E636-16A6-F915-7A64-FE31D6B9D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23" y="365125"/>
            <a:ext cx="11012277" cy="1325563"/>
          </a:xfrm>
        </p:spPr>
        <p:txBody>
          <a:bodyPr/>
          <a:lstStyle/>
          <a:p>
            <a:r>
              <a:rPr lang="en-IN" b="1" dirty="0">
                <a:solidFill>
                  <a:srgbClr val="0070C0"/>
                </a:solidFill>
                <a:latin typeface="+mn-lt"/>
              </a:rPr>
              <a:t>Q3(a)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27ADB6-9501-9058-0836-39CFA41897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9915" y="3429000"/>
            <a:ext cx="6392167" cy="157184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145C64-0D29-0419-7408-1726A812A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309" y="495133"/>
            <a:ext cx="7735380" cy="2391109"/>
          </a:xfrm>
          <a:prstGeom prst="rect">
            <a:avLst/>
          </a:prstGeom>
        </p:spPr>
      </p:pic>
      <p:sp>
        <p:nvSpPr>
          <p:cNvPr id="3" name="10-point Star 2">
            <a:extLst>
              <a:ext uri="{FF2B5EF4-FFF2-40B4-BE49-F238E27FC236}">
                <a16:creationId xmlns:a16="http://schemas.microsoft.com/office/drawing/2014/main" id="{1E0272AE-8F97-CC88-F30E-7497C42F6F30}"/>
              </a:ext>
            </a:extLst>
          </p:cNvPr>
          <p:cNvSpPr/>
          <p:nvPr/>
        </p:nvSpPr>
        <p:spPr>
          <a:xfrm>
            <a:off x="8671832" y="4367398"/>
            <a:ext cx="2522862" cy="1962059"/>
          </a:xfrm>
          <a:prstGeom prst="star10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022768-7199-F9CA-E711-527085AB221F}"/>
              </a:ext>
            </a:extLst>
          </p:cNvPr>
          <p:cNvSpPr txBox="1"/>
          <p:nvPr/>
        </p:nvSpPr>
        <p:spPr>
          <a:xfrm>
            <a:off x="8907373" y="4831825"/>
            <a:ext cx="20517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From </a:t>
            </a:r>
          </a:p>
          <a:p>
            <a:pPr algn="ctr"/>
            <a:r>
              <a:rPr lang="en-US" sz="3000" b="1" dirty="0">
                <a:solidFill>
                  <a:srgbClr val="0070C0"/>
                </a:solidFill>
              </a:rPr>
              <a:t>Assignment</a:t>
            </a:r>
          </a:p>
        </p:txBody>
      </p:sp>
    </p:spTree>
    <p:extLst>
      <p:ext uri="{BB962C8B-B14F-4D97-AF65-F5344CB8AC3E}">
        <p14:creationId xmlns:p14="http://schemas.microsoft.com/office/powerpoint/2010/main" val="1704999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FE51F-E461-E3C2-39D2-F8F3BBA34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  <a:latin typeface="+mn-lt"/>
              </a:rPr>
              <a:t>Q3(b)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9DDBFC-AD2A-14E0-F24D-736B25878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4968" y="2195340"/>
            <a:ext cx="7802064" cy="2467319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425549-7EF5-2E5C-B9FA-A0A8604B7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942" y="657317"/>
            <a:ext cx="7640116" cy="10478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BA00F6-8B52-7612-BCD2-75AADE485686}"/>
              </a:ext>
            </a:extLst>
          </p:cNvPr>
          <p:cNvSpPr txBox="1"/>
          <p:nvPr/>
        </p:nvSpPr>
        <p:spPr>
          <a:xfrm>
            <a:off x="10342982" y="55943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10-point Star 3">
            <a:extLst>
              <a:ext uri="{FF2B5EF4-FFF2-40B4-BE49-F238E27FC236}">
                <a16:creationId xmlns:a16="http://schemas.microsoft.com/office/drawing/2014/main" id="{34986AAA-76A5-8D42-FA57-9A6FF76D4434}"/>
              </a:ext>
            </a:extLst>
          </p:cNvPr>
          <p:cNvSpPr/>
          <p:nvPr/>
        </p:nvSpPr>
        <p:spPr>
          <a:xfrm>
            <a:off x="9154718" y="4662659"/>
            <a:ext cx="2522862" cy="1962059"/>
          </a:xfrm>
          <a:prstGeom prst="star10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B9C47A-BD1E-46AA-7733-11EA4E40ED5C}"/>
              </a:ext>
            </a:extLst>
          </p:cNvPr>
          <p:cNvSpPr txBox="1"/>
          <p:nvPr/>
        </p:nvSpPr>
        <p:spPr>
          <a:xfrm>
            <a:off x="9346978" y="5099131"/>
            <a:ext cx="21383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From</a:t>
            </a:r>
          </a:p>
          <a:p>
            <a:pPr algn="ctr"/>
            <a:r>
              <a:rPr lang="en-US" sz="3000" b="1" dirty="0">
                <a:solidFill>
                  <a:srgbClr val="0070C0"/>
                </a:solidFill>
              </a:rPr>
              <a:t> Assignment</a:t>
            </a:r>
          </a:p>
        </p:txBody>
      </p:sp>
    </p:spTree>
    <p:extLst>
      <p:ext uri="{BB962C8B-B14F-4D97-AF65-F5344CB8AC3E}">
        <p14:creationId xmlns:p14="http://schemas.microsoft.com/office/powerpoint/2010/main" val="4044535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269</Words>
  <Application>Microsoft Office PowerPoint</Application>
  <PresentationFormat>Widescreen</PresentationFormat>
  <Paragraphs>103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UPSC CSE Mains 2024 Mathematics</vt:lpstr>
      <vt:lpstr>Overall Assessment of Mathematics Paper 2024</vt:lpstr>
      <vt:lpstr>Paper 1</vt:lpstr>
      <vt:lpstr>Q1(b)</vt:lpstr>
      <vt:lpstr>Q1(c)</vt:lpstr>
      <vt:lpstr>Q2(a)</vt:lpstr>
      <vt:lpstr>Q2(b)</vt:lpstr>
      <vt:lpstr>Q3(a)</vt:lpstr>
      <vt:lpstr>Q3(b)</vt:lpstr>
      <vt:lpstr>Q3(c)</vt:lpstr>
      <vt:lpstr>Q4(a)</vt:lpstr>
      <vt:lpstr>Q4(b)</vt:lpstr>
      <vt:lpstr>Q5(a)</vt:lpstr>
      <vt:lpstr>Q5(b)</vt:lpstr>
      <vt:lpstr>Q5(c)</vt:lpstr>
      <vt:lpstr>Q6(c)</vt:lpstr>
      <vt:lpstr>Q7(c)</vt:lpstr>
      <vt:lpstr>Q8(a)</vt:lpstr>
      <vt:lpstr>Q8(b)</vt:lpstr>
      <vt:lpstr>Paper 2</vt:lpstr>
      <vt:lpstr>Q1(a)</vt:lpstr>
      <vt:lpstr>Q1(c)</vt:lpstr>
      <vt:lpstr>Q1(d)</vt:lpstr>
      <vt:lpstr>Q2(a)</vt:lpstr>
      <vt:lpstr>Q2(b)</vt:lpstr>
      <vt:lpstr>Q3(a)</vt:lpstr>
      <vt:lpstr>Q3(b)</vt:lpstr>
      <vt:lpstr>Q3(c)</vt:lpstr>
      <vt:lpstr>Q4(a)</vt:lpstr>
      <vt:lpstr>Q4(b)</vt:lpstr>
      <vt:lpstr>Q4(c)</vt:lpstr>
      <vt:lpstr>Q5(b)</vt:lpstr>
      <vt:lpstr>Q7(a)</vt:lpstr>
      <vt:lpstr>Q7(b)</vt:lpstr>
      <vt:lpstr>Q8(b)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Vaibhavi Agrawal</dc:creator>
  <cp:lastModifiedBy>Vaibhavi Agrawal</cp:lastModifiedBy>
  <cp:revision>22</cp:revision>
  <dcterms:created xsi:type="dcterms:W3CDTF">2024-10-03T10:33:04Z</dcterms:created>
  <dcterms:modified xsi:type="dcterms:W3CDTF">2024-10-03T23:56:19Z</dcterms:modified>
</cp:coreProperties>
</file>