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62" r:id="rId6"/>
    <p:sldId id="258" r:id="rId7"/>
    <p:sldId id="260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900E-DBED-B672-E9CD-B7B356875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22C1-8854-3D1D-B18A-C58FD7686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DF40-8A11-D815-0AAF-CBB03D7B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B9928-561B-0EF7-47E3-8DF3424F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44856-73B7-D64E-BBD3-07C23DAC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04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AA48-DED5-4404-6D99-602CE3A1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8C36A-4E90-8F19-7767-F9A9051C5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8BC9-F1C0-6D3B-9C3D-8459A464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CBEE-6E9F-B70A-7666-166E92F9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E6A9-9E31-170F-E2B1-2AFFB1B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56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80E12-9BEB-97F9-357B-D40035143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D60D-421B-481D-BD4B-6331898B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72C6A-AD5A-3BD7-A283-44767672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1B97-829D-C81A-FFC7-6406D99C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4A48D-F3A1-C010-CB3F-EB286C88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6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82C7-DCD1-7D05-0C97-35DAE700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2166-0F4F-F8E3-0803-98006052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FE1E0-8EA8-12EA-A431-674B9CE8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1997-0472-AA21-DBEB-E9DA2E93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6FF8F-E237-0136-9238-192A2DE5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7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8A64-2036-AA4D-C52A-2A9218D0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BBEB6-0A13-D87A-DA99-A25CAA628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A81C-E660-E8CD-746A-8C782749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D658-CD07-30AE-FD00-2BB67767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37A2-08D8-7A6C-5CEA-65926BCC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9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96D0-E370-6941-6E83-B40AB615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CB8B-9798-E48C-C2A1-60FE0C1E2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89CF2-0A3E-19B2-0271-0581E24D2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7A4B4-DC2E-112A-F827-04C0ED86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8D40E-D4D3-0AEC-2BFF-92383491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ACA7C-B6B1-8D6F-BA1F-81454A8C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39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A66-9F2B-4C54-74EF-D8FCB739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04DE3-1D81-690A-C81F-19D04D38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94BEE-1D96-9551-6672-2E0823DF0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4FE2D-AFB9-D5FA-B0A2-3134DAD9B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43894-4CCB-C76E-0FC5-1E989AFFC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BEDC7-DF41-BA64-070F-8B7A453C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9AB06-32B8-59A6-7303-85D0FF2D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EFA95-8732-C9CD-497D-D615BFF0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9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6DF4-1960-D6D2-C529-8A726024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654A6-C554-FDE8-3F53-74711673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60372-C7BD-8E23-D36F-677BAFBD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6C590-A506-2504-E790-83B659FA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4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3A1E1-CBFD-1436-2BB0-D39BC662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C8F60-009B-AAA7-7EE2-8174D21B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9616-C2C9-1865-C514-8FB149E8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9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BCA1-9DBD-D784-750B-7268A6F4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C72D-E36C-516E-7B39-2F7A6FD7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BEAB7-DBCE-BB36-797B-522731188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B72E2-8EF3-BA39-355B-071D36FE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1128-7A87-1F07-5AE8-59CE768F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2A308-C5E6-3A1B-2398-5344E833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96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43D3-1261-C4DC-7802-061121D0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A4893-78DD-8FDD-22BC-D3C51D661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FAEE5-711D-8D0C-6EDA-C4A0335ED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69555-1F2E-97F1-7D18-04036F75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8ED5F-EC68-9A25-CE07-1192D4E8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9C476-865C-BCD6-2D75-C457C414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6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8EFC4-F2C3-A501-A5D1-F04116D1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67AB3-8278-62F7-A1E0-1F5FA0782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0C0F-74BF-B841-B56D-F32F8A4F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384A-105A-4E6D-8D80-C33173953558}" type="datetimeFigureOut">
              <a:rPr lang="en-IN" smtClean="0"/>
              <a:t>29-09-2024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FDDD-383A-54F7-11CB-E593C2AA3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EBBB-C1EA-17B4-8101-D765C3D75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1D57-A66E-41FB-9890-A1282FAB7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90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59F6-6CB0-31A3-90AF-908376519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UPSC Mains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A4A3A-BAD8-6C72-D14F-E6C669165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7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381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Almost Identical from Solved Problems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B8BF3-04FE-CBF8-940B-C896A2C8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6" y="3760020"/>
            <a:ext cx="11441596" cy="793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446DD-E18D-3237-464F-35CA8139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1" y="919090"/>
            <a:ext cx="9367971" cy="2509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0F0A18-E9B3-D8C2-0366-2310738CD340}"/>
              </a:ext>
            </a:extLst>
          </p:cNvPr>
          <p:cNvSpPr txBox="1"/>
          <p:nvPr/>
        </p:nvSpPr>
        <p:spPr>
          <a:xfrm>
            <a:off x="4892040" y="5650992"/>
            <a:ext cx="19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Moment of Inertia</a:t>
            </a:r>
          </a:p>
        </p:txBody>
      </p:sp>
    </p:spTree>
    <p:extLst>
      <p:ext uri="{BB962C8B-B14F-4D97-AF65-F5344CB8AC3E}">
        <p14:creationId xmlns:p14="http://schemas.microsoft.com/office/powerpoint/2010/main" val="265958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328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Identical from 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E78A4-9C78-78C1-C9E2-EF8B78F8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4" y="1213485"/>
            <a:ext cx="7440063" cy="170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A77D3-9647-791D-5418-B9DD8A548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16" y="3323939"/>
            <a:ext cx="9536868" cy="735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EF859-D209-6A1B-2573-02905894C68D}"/>
              </a:ext>
            </a:extLst>
          </p:cNvPr>
          <p:cNvSpPr txBox="1"/>
          <p:nvPr/>
        </p:nvSpPr>
        <p:spPr>
          <a:xfrm>
            <a:off x="4892040" y="5650992"/>
            <a:ext cx="319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Streamlines and Potential </a:t>
            </a:r>
            <a:r>
              <a:rPr lang="en-IN" b="1" dirty="0" err="1"/>
              <a:t>FLow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1535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310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Identical from Solved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C70E1-C1B2-15CE-85FE-37F7FAC2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57" y="3662267"/>
            <a:ext cx="10077517" cy="1568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8E8F4-5846-7191-228A-D248A694D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11" y="1020344"/>
            <a:ext cx="8797777" cy="2641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B53F43-290A-8613-736D-B28E4118BFEB}"/>
              </a:ext>
            </a:extLst>
          </p:cNvPr>
          <p:cNvSpPr txBox="1"/>
          <p:nvPr/>
        </p:nvSpPr>
        <p:spPr>
          <a:xfrm>
            <a:off x="4892040" y="5650992"/>
            <a:ext cx="334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Euler’s Equation of Fluids Motion</a:t>
            </a:r>
          </a:p>
        </p:txBody>
      </p:sp>
    </p:spTree>
    <p:extLst>
      <p:ext uri="{BB962C8B-B14F-4D97-AF65-F5344CB8AC3E}">
        <p14:creationId xmlns:p14="http://schemas.microsoft.com/office/powerpoint/2010/main" val="209021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310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Identical from Solved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F3C2A-5411-A4B3-D8DA-E43EC2D81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29" y="830199"/>
            <a:ext cx="7119487" cy="267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7CFA1-D7C0-F909-BE9C-48E6ADD0B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2" y="3671968"/>
            <a:ext cx="9223908" cy="1640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D4EF8-C6D2-6F99-9CB0-1F578FC73304}"/>
              </a:ext>
            </a:extLst>
          </p:cNvPr>
          <p:cNvSpPr txBox="1"/>
          <p:nvPr/>
        </p:nvSpPr>
        <p:spPr>
          <a:xfrm>
            <a:off x="4892040" y="5650992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Vortex Motion</a:t>
            </a:r>
          </a:p>
        </p:txBody>
      </p:sp>
    </p:spTree>
    <p:extLst>
      <p:ext uri="{BB962C8B-B14F-4D97-AF65-F5344CB8AC3E}">
        <p14:creationId xmlns:p14="http://schemas.microsoft.com/office/powerpoint/2010/main" val="263869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5F9F-4924-2A52-B02F-ED356D1F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2221357"/>
            <a:ext cx="10515600" cy="1325563"/>
          </a:xfrm>
        </p:spPr>
        <p:txBody>
          <a:bodyPr/>
          <a:lstStyle/>
          <a:p>
            <a:r>
              <a:rPr lang="en-IN" dirty="0"/>
              <a:t>				Paper 1</a:t>
            </a:r>
          </a:p>
        </p:txBody>
      </p:sp>
    </p:spTree>
    <p:extLst>
      <p:ext uri="{BB962C8B-B14F-4D97-AF65-F5344CB8AC3E}">
        <p14:creationId xmlns:p14="http://schemas.microsoft.com/office/powerpoint/2010/main" val="48831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DAF40-9C83-03A6-C2CA-058442A52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8" y="831594"/>
            <a:ext cx="11155332" cy="1848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7BD02-66F9-DFCF-E998-3D5CEBAA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5" y="2930715"/>
            <a:ext cx="9964541" cy="1819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C5B66-6A27-F92F-5E59-89BC9AA5C10B}"/>
              </a:ext>
            </a:extLst>
          </p:cNvPr>
          <p:cNvSpPr txBox="1"/>
          <p:nvPr/>
        </p:nvSpPr>
        <p:spPr>
          <a:xfrm>
            <a:off x="4434840" y="621792"/>
            <a:ext cx="422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Identical question from Practice Problems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14AF3-14AD-6422-0AD4-713638CDA06B}"/>
              </a:ext>
            </a:extLst>
          </p:cNvPr>
          <p:cNvSpPr txBox="1"/>
          <p:nvPr/>
        </p:nvSpPr>
        <p:spPr>
          <a:xfrm>
            <a:off x="4892040" y="5650992"/>
            <a:ext cx="236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Stability of Equilibrium</a:t>
            </a:r>
          </a:p>
        </p:txBody>
      </p:sp>
    </p:spTree>
    <p:extLst>
      <p:ext uri="{BB962C8B-B14F-4D97-AF65-F5344CB8AC3E}">
        <p14:creationId xmlns:p14="http://schemas.microsoft.com/office/powerpoint/2010/main" val="166052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5C5B66-6A27-F92F-5E59-89BC9AA5C10B}"/>
              </a:ext>
            </a:extLst>
          </p:cNvPr>
          <p:cNvSpPr txBox="1"/>
          <p:nvPr/>
        </p:nvSpPr>
        <p:spPr>
          <a:xfrm>
            <a:off x="4109046" y="238152"/>
            <a:ext cx="397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Identical question from Solved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048EB-0A05-691C-2C4C-1E77A238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57" y="607485"/>
            <a:ext cx="8952063" cy="1543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9EA09-9B92-0125-01D5-B4ABCDEBE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8" y="1979973"/>
            <a:ext cx="8045043" cy="3842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A972D-22EB-6909-66D7-C2CEBDC73907}"/>
              </a:ext>
            </a:extLst>
          </p:cNvPr>
          <p:cNvSpPr txBox="1"/>
          <p:nvPr/>
        </p:nvSpPr>
        <p:spPr>
          <a:xfrm>
            <a:off x="4604844" y="5982513"/>
            <a:ext cx="35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Constrained Motion (Vertical Circle)</a:t>
            </a:r>
          </a:p>
        </p:txBody>
      </p:sp>
    </p:spTree>
    <p:extLst>
      <p:ext uri="{BB962C8B-B14F-4D97-AF65-F5344CB8AC3E}">
        <p14:creationId xmlns:p14="http://schemas.microsoft.com/office/powerpoint/2010/main" val="3391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5C5B66-6A27-F92F-5E59-89BC9AA5C10B}"/>
              </a:ext>
            </a:extLst>
          </p:cNvPr>
          <p:cNvSpPr txBox="1"/>
          <p:nvPr/>
        </p:nvSpPr>
        <p:spPr>
          <a:xfrm>
            <a:off x="3941064" y="164592"/>
            <a:ext cx="466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Almost similar Question from Practice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1AB4-660F-1FC3-DF6A-2740B976B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09" y="533925"/>
            <a:ext cx="7696659" cy="1889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45BEE-E55B-0116-02B1-5B9CAFAFB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8" y="2288845"/>
            <a:ext cx="10006584" cy="3553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4F597-E72F-1BA7-AED5-B8515DBEE253}"/>
              </a:ext>
            </a:extLst>
          </p:cNvPr>
          <p:cNvSpPr txBox="1"/>
          <p:nvPr/>
        </p:nvSpPr>
        <p:spPr>
          <a:xfrm>
            <a:off x="4700016" y="6035040"/>
            <a:ext cx="282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Motion under Central Force</a:t>
            </a:r>
          </a:p>
        </p:txBody>
      </p:sp>
    </p:spTree>
    <p:extLst>
      <p:ext uri="{BB962C8B-B14F-4D97-AF65-F5344CB8AC3E}">
        <p14:creationId xmlns:p14="http://schemas.microsoft.com/office/powerpoint/2010/main" val="399155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C9059-AAE2-EFF6-BF26-2CB3E8D2F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" y="979427"/>
            <a:ext cx="11002911" cy="1771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763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concept to be applied in this question is similar although setting is different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EF127-87E3-735C-BE15-0B5298536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1" y="3429000"/>
            <a:ext cx="9802593" cy="1838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C17F83-C3DE-533B-3FFB-78B19356CD5E}"/>
              </a:ext>
            </a:extLst>
          </p:cNvPr>
          <p:cNvSpPr txBox="1"/>
          <p:nvPr/>
        </p:nvSpPr>
        <p:spPr>
          <a:xfrm>
            <a:off x="4892040" y="5650992"/>
            <a:ext cx="140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Virtual Work</a:t>
            </a:r>
          </a:p>
        </p:txBody>
      </p:sp>
    </p:spTree>
    <p:extLst>
      <p:ext uri="{BB962C8B-B14F-4D97-AF65-F5344CB8AC3E}">
        <p14:creationId xmlns:p14="http://schemas.microsoft.com/office/powerpoint/2010/main" val="395888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517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concept to be applied in these question is similar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2F324-3450-088D-D9EB-FA3BD857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1" y="1106997"/>
            <a:ext cx="9478846" cy="2525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CD2408-2D92-D75D-4F2E-8C36AE0B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2" y="3733300"/>
            <a:ext cx="9627507" cy="1881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29E14-3F38-9A16-FA77-7426FFECECFC}"/>
              </a:ext>
            </a:extLst>
          </p:cNvPr>
          <p:cNvSpPr txBox="1"/>
          <p:nvPr/>
        </p:nvSpPr>
        <p:spPr>
          <a:xfrm>
            <a:off x="4892040" y="5650992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Simple Harmonic Motion</a:t>
            </a:r>
          </a:p>
        </p:txBody>
      </p:sp>
    </p:spTree>
    <p:extLst>
      <p:ext uri="{BB962C8B-B14F-4D97-AF65-F5344CB8AC3E}">
        <p14:creationId xmlns:p14="http://schemas.microsoft.com/office/powerpoint/2010/main" val="185209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5F9F-4924-2A52-B02F-ED356D1F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2221357"/>
            <a:ext cx="10515600" cy="1325563"/>
          </a:xfrm>
        </p:spPr>
        <p:txBody>
          <a:bodyPr/>
          <a:lstStyle/>
          <a:p>
            <a:r>
              <a:rPr lang="en-IN" dirty="0"/>
              <a:t>				Paper 2</a:t>
            </a:r>
          </a:p>
        </p:txBody>
      </p:sp>
    </p:spTree>
    <p:extLst>
      <p:ext uri="{BB962C8B-B14F-4D97-AF65-F5344CB8AC3E}">
        <p14:creationId xmlns:p14="http://schemas.microsoft.com/office/powerpoint/2010/main" val="108883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869F6-DF2B-4113-F6A4-321058CF17B8}"/>
              </a:ext>
            </a:extLst>
          </p:cNvPr>
          <p:cNvSpPr txBox="1"/>
          <p:nvPr/>
        </p:nvSpPr>
        <p:spPr>
          <a:xfrm>
            <a:off x="2633472" y="438912"/>
            <a:ext cx="308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Identical from Solved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00EF-636C-219D-A95C-EDCBAAAE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1" y="1263481"/>
            <a:ext cx="10012172" cy="1514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3D2ED-FDB3-9527-58BD-15EDFE79F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0" y="3323939"/>
            <a:ext cx="10671483" cy="1632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7E5F4-897B-CC1A-28F7-2C338F39DD23}"/>
              </a:ext>
            </a:extLst>
          </p:cNvPr>
          <p:cNvSpPr txBox="1"/>
          <p:nvPr/>
        </p:nvSpPr>
        <p:spPr>
          <a:xfrm>
            <a:off x="4892040" y="5650992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D’Alembert’s Principle</a:t>
            </a:r>
          </a:p>
        </p:txBody>
      </p:sp>
    </p:spTree>
    <p:extLst>
      <p:ext uri="{BB962C8B-B14F-4D97-AF65-F5344CB8AC3E}">
        <p14:creationId xmlns:p14="http://schemas.microsoft.com/office/powerpoint/2010/main" val="350049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110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UPSC Mains 2024</vt:lpstr>
      <vt:lpstr>    Paper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Paper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Abhishek Bansal</dc:creator>
  <cp:lastModifiedBy>Abhishek Bansal</cp:lastModifiedBy>
  <cp:revision>3</cp:revision>
  <dcterms:created xsi:type="dcterms:W3CDTF">2024-09-29T16:50:28Z</dcterms:created>
  <dcterms:modified xsi:type="dcterms:W3CDTF">2024-09-29T17:30:08Z</dcterms:modified>
</cp:coreProperties>
</file>